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9" r:id="rId3"/>
    <p:sldId id="257" r:id="rId4"/>
    <p:sldId id="258" r:id="rId5"/>
    <p:sldId id="262" r:id="rId6"/>
    <p:sldId id="263" r:id="rId7"/>
    <p:sldId id="260" r:id="rId8"/>
    <p:sldId id="264" r:id="rId9"/>
    <p:sldId id="261" r:id="rId10"/>
    <p:sldId id="265" r:id="rId11"/>
    <p:sldId id="266" r:id="rId12"/>
    <p:sldId id="267" r:id="rId13"/>
    <p:sldId id="268" r:id="rId14"/>
  </p:sldIdLst>
  <p:sldSz cx="6858000" cy="5143500"/>
  <p:notesSz cx="6858000" cy="9144000"/>
  <p:embeddedFontLst>
    <p:embeddedFont>
      <p:font typeface="Inria Sans Light" panose="020B0604020202020204" charset="0"/>
      <p:regular r:id="rId16"/>
      <p:bold r:id="rId17"/>
      <p:italic r:id="rId18"/>
      <p:boldItalic r:id="rId19"/>
    </p:embeddedFont>
    <p:embeddedFont>
      <p:font typeface="Inria Serif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4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88124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2039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4053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1004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240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1772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10e27c44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110e27c44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9635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5580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55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168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651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10e27c4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110e27c44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4714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10e27c4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110e27c44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0670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573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41475" y="1756525"/>
            <a:ext cx="5575050" cy="163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3"/>
            </a:gs>
            <a:gs pos="50000">
              <a:schemeClr val="accent1"/>
            </a:gs>
            <a:gs pos="100000">
              <a:schemeClr val="dk2"/>
            </a:gs>
          </a:gsLst>
          <a:lin ang="13500032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41475" y="2004250"/>
            <a:ext cx="5575050" cy="64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41475" y="2748052"/>
            <a:ext cx="5575050" cy="39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250">
                <a:solidFill>
                  <a:schemeClr val="lt1"/>
                </a:solidFill>
              </a:defRPr>
            </a:lvl2pPr>
            <a:lvl3pPr lvl="2" rtl="0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250">
                <a:solidFill>
                  <a:schemeClr val="lt1"/>
                </a:solidFill>
              </a:defRPr>
            </a:lvl3pPr>
            <a:lvl4pPr lvl="3" rtl="0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250">
                <a:solidFill>
                  <a:schemeClr val="lt1"/>
                </a:solidFill>
              </a:defRPr>
            </a:lvl4pPr>
            <a:lvl5pPr lvl="4" rtl="0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250">
                <a:solidFill>
                  <a:schemeClr val="lt1"/>
                </a:solidFill>
              </a:defRPr>
            </a:lvl5pPr>
            <a:lvl6pPr lvl="5" rtl="0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250">
                <a:solidFill>
                  <a:schemeClr val="lt1"/>
                </a:solidFill>
              </a:defRPr>
            </a:lvl6pPr>
            <a:lvl7pPr lvl="6" rtl="0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250">
                <a:solidFill>
                  <a:schemeClr val="lt1"/>
                </a:solidFill>
              </a:defRPr>
            </a:lvl7pPr>
            <a:lvl8pPr lvl="7" rtl="0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250">
                <a:solidFill>
                  <a:schemeClr val="lt1"/>
                </a:solidFill>
              </a:defRPr>
            </a:lvl8pPr>
            <a:lvl9pPr lvl="8" rtl="0"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3000"/>
              <a:buNone/>
              <a:defRPr sz="22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1"/>
            </a:gs>
            <a:gs pos="50000">
              <a:schemeClr val="dk2"/>
            </a:gs>
            <a:gs pos="100000">
              <a:schemeClr val="dk1"/>
            </a:gs>
          </a:gsLst>
          <a:lin ang="13500032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685799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41475" y="2161800"/>
            <a:ext cx="557505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342900" lvl="0" indent="-31432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2250" b="1" i="1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marL="685800" lvl="1" indent="-314325" algn="ctr" rtl="0"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◺"/>
              <a:defRPr sz="2250" b="1" i="1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marL="1028700" lvl="2" indent="-314325" algn="ctr" rtl="0"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2250" b="1" i="1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marL="1371600" lvl="3" indent="-314325" algn="ctr" rtl="0"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2250" b="1" i="1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marL="1714500" lvl="4" indent="-314325" algn="ctr" rtl="0"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2250" b="1" i="1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marL="2057400" lvl="5" indent="-314325" algn="ctr" rtl="0"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■"/>
              <a:defRPr sz="2250" b="1" i="1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marL="2400300" lvl="6" indent="-314325" algn="ctr" rtl="0"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●"/>
              <a:defRPr sz="2250" b="1" i="1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marL="2743200" lvl="7" indent="-314325" algn="ctr" rtl="0">
              <a:spcBef>
                <a:spcPts val="45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Inria Serif"/>
              <a:buChar char="○"/>
              <a:defRPr sz="2250" b="1" i="1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marL="3086100" lvl="8" indent="-314325" algn="ctr" rtl="0">
              <a:spcBef>
                <a:spcPts val="450"/>
              </a:spcBef>
              <a:spcAft>
                <a:spcPts val="450"/>
              </a:spcAft>
              <a:buClr>
                <a:schemeClr val="accent3"/>
              </a:buClr>
              <a:buSzPts val="3000"/>
              <a:buFont typeface="Inria Serif"/>
              <a:buChar char="■"/>
              <a:defRPr sz="2250" b="1" i="1">
                <a:solidFill>
                  <a:schemeClr val="accent3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2695050" y="380994"/>
            <a:ext cx="14679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rPr>
              <a:t>“</a:t>
            </a:r>
            <a:endParaRPr sz="5400" b="1">
              <a:solidFill>
                <a:schemeClr val="lt1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6303288" y="4673651"/>
            <a:ext cx="411525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1" name="Google Shape;21;p4"/>
          <p:cNvSpPr txBox="1"/>
          <p:nvPr/>
        </p:nvSpPr>
        <p:spPr>
          <a:xfrm>
            <a:off x="2695050" y="4108794"/>
            <a:ext cx="14679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rPr>
              <a:t>”</a:t>
            </a:r>
            <a:endParaRPr sz="5400" b="1">
              <a:solidFill>
                <a:schemeClr val="lt1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641475" y="836000"/>
            <a:ext cx="557505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641456" y="1506350"/>
            <a:ext cx="2604825" cy="279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266700" rtl="0">
              <a:spcBef>
                <a:spcPts val="0"/>
              </a:spcBef>
              <a:spcAft>
                <a:spcPts val="0"/>
              </a:spcAft>
              <a:buSzPts val="2000"/>
              <a:buChar char="◺"/>
              <a:defRPr sz="1500"/>
            </a:lvl1pPr>
            <a:lvl2pPr marL="685800" lvl="1" indent="-266700" rtl="0">
              <a:spcBef>
                <a:spcPts val="450"/>
              </a:spcBef>
              <a:spcAft>
                <a:spcPts val="0"/>
              </a:spcAft>
              <a:buSzPts val="2000"/>
              <a:buChar char="◺"/>
              <a:defRPr sz="1500"/>
            </a:lvl2pPr>
            <a:lvl3pPr marL="1028700" lvl="2" indent="-266700" rtl="0">
              <a:spcBef>
                <a:spcPts val="450"/>
              </a:spcBef>
              <a:spcAft>
                <a:spcPts val="0"/>
              </a:spcAft>
              <a:buSzPts val="2000"/>
              <a:buChar char="■"/>
              <a:defRPr sz="1500"/>
            </a:lvl3pPr>
            <a:lvl4pPr marL="1371600" lvl="3" indent="-266700" rtl="0">
              <a:spcBef>
                <a:spcPts val="450"/>
              </a:spcBef>
              <a:spcAft>
                <a:spcPts val="0"/>
              </a:spcAft>
              <a:buSzPts val="2000"/>
              <a:buChar char="●"/>
              <a:defRPr sz="1500"/>
            </a:lvl4pPr>
            <a:lvl5pPr marL="1714500" lvl="4" indent="-266700" rtl="0">
              <a:spcBef>
                <a:spcPts val="450"/>
              </a:spcBef>
              <a:spcAft>
                <a:spcPts val="0"/>
              </a:spcAft>
              <a:buSzPts val="2000"/>
              <a:buChar char="○"/>
              <a:defRPr sz="1500"/>
            </a:lvl5pPr>
            <a:lvl6pPr marL="2057400" lvl="5" indent="-266700" rtl="0">
              <a:spcBef>
                <a:spcPts val="450"/>
              </a:spcBef>
              <a:spcAft>
                <a:spcPts val="0"/>
              </a:spcAft>
              <a:buSzPts val="2000"/>
              <a:buChar char="■"/>
              <a:defRPr sz="1500"/>
            </a:lvl6pPr>
            <a:lvl7pPr marL="2400300" lvl="6" indent="-266700" rtl="0">
              <a:spcBef>
                <a:spcPts val="450"/>
              </a:spcBef>
              <a:spcAft>
                <a:spcPts val="0"/>
              </a:spcAft>
              <a:buSzPts val="2000"/>
              <a:buChar char="●"/>
              <a:defRPr sz="1500"/>
            </a:lvl7pPr>
            <a:lvl8pPr marL="2743200" lvl="7" indent="-266700" rtl="0">
              <a:spcBef>
                <a:spcPts val="450"/>
              </a:spcBef>
              <a:spcAft>
                <a:spcPts val="0"/>
              </a:spcAft>
              <a:buSzPts val="2000"/>
              <a:buChar char="○"/>
              <a:defRPr sz="1500"/>
            </a:lvl8pPr>
            <a:lvl9pPr marL="3086100" lvl="8" indent="-266700" rtl="0">
              <a:spcBef>
                <a:spcPts val="450"/>
              </a:spcBef>
              <a:spcAft>
                <a:spcPts val="450"/>
              </a:spcAft>
              <a:buSzPts val="20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3611699" y="1506350"/>
            <a:ext cx="2604825" cy="279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266700" rtl="0">
              <a:spcBef>
                <a:spcPts val="0"/>
              </a:spcBef>
              <a:spcAft>
                <a:spcPts val="0"/>
              </a:spcAft>
              <a:buSzPts val="2000"/>
              <a:buChar char="◺"/>
              <a:defRPr sz="1500"/>
            </a:lvl1pPr>
            <a:lvl2pPr marL="685800" lvl="1" indent="-266700" rtl="0">
              <a:spcBef>
                <a:spcPts val="450"/>
              </a:spcBef>
              <a:spcAft>
                <a:spcPts val="0"/>
              </a:spcAft>
              <a:buSzPts val="2000"/>
              <a:buChar char="◺"/>
              <a:defRPr sz="1500"/>
            </a:lvl2pPr>
            <a:lvl3pPr marL="1028700" lvl="2" indent="-266700" rtl="0">
              <a:spcBef>
                <a:spcPts val="450"/>
              </a:spcBef>
              <a:spcAft>
                <a:spcPts val="0"/>
              </a:spcAft>
              <a:buSzPts val="2000"/>
              <a:buChar char="■"/>
              <a:defRPr sz="1500"/>
            </a:lvl3pPr>
            <a:lvl4pPr marL="1371600" lvl="3" indent="-266700" rtl="0">
              <a:spcBef>
                <a:spcPts val="450"/>
              </a:spcBef>
              <a:spcAft>
                <a:spcPts val="0"/>
              </a:spcAft>
              <a:buSzPts val="2000"/>
              <a:buChar char="●"/>
              <a:defRPr sz="1500"/>
            </a:lvl4pPr>
            <a:lvl5pPr marL="1714500" lvl="4" indent="-266700" rtl="0">
              <a:spcBef>
                <a:spcPts val="450"/>
              </a:spcBef>
              <a:spcAft>
                <a:spcPts val="0"/>
              </a:spcAft>
              <a:buSzPts val="2000"/>
              <a:buChar char="○"/>
              <a:defRPr sz="1500"/>
            </a:lvl5pPr>
            <a:lvl6pPr marL="2057400" lvl="5" indent="-266700" rtl="0">
              <a:spcBef>
                <a:spcPts val="450"/>
              </a:spcBef>
              <a:spcAft>
                <a:spcPts val="0"/>
              </a:spcAft>
              <a:buSzPts val="2000"/>
              <a:buChar char="■"/>
              <a:defRPr sz="1500"/>
            </a:lvl6pPr>
            <a:lvl7pPr marL="2400300" lvl="6" indent="-266700" rtl="0">
              <a:spcBef>
                <a:spcPts val="450"/>
              </a:spcBef>
              <a:spcAft>
                <a:spcPts val="0"/>
              </a:spcAft>
              <a:buSzPts val="2000"/>
              <a:buChar char="●"/>
              <a:defRPr sz="1500"/>
            </a:lvl7pPr>
            <a:lvl8pPr marL="2743200" lvl="7" indent="-266700" rtl="0">
              <a:spcBef>
                <a:spcPts val="450"/>
              </a:spcBef>
              <a:spcAft>
                <a:spcPts val="0"/>
              </a:spcAft>
              <a:buSzPts val="2000"/>
              <a:buChar char="○"/>
              <a:defRPr sz="1500"/>
            </a:lvl8pPr>
            <a:lvl9pPr marL="3086100" lvl="8" indent="-266700" rtl="0">
              <a:spcBef>
                <a:spcPts val="450"/>
              </a:spcBef>
              <a:spcAft>
                <a:spcPts val="450"/>
              </a:spcAft>
              <a:buSzPts val="2000"/>
              <a:buChar char="■"/>
              <a:defRPr sz="15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6303288" y="4673651"/>
            <a:ext cx="411525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641475" y="836000"/>
            <a:ext cx="557505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641475" y="1506350"/>
            <a:ext cx="1736775" cy="299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257175" rtl="0">
              <a:spcBef>
                <a:spcPts val="0"/>
              </a:spcBef>
              <a:spcAft>
                <a:spcPts val="0"/>
              </a:spcAft>
              <a:buSzPts val="1800"/>
              <a:buChar char="◺"/>
              <a:defRPr sz="1350"/>
            </a:lvl1pPr>
            <a:lvl2pPr marL="685800" lvl="1" indent="-257175" rtl="0">
              <a:spcBef>
                <a:spcPts val="450"/>
              </a:spcBef>
              <a:spcAft>
                <a:spcPts val="0"/>
              </a:spcAft>
              <a:buSzPts val="1800"/>
              <a:buChar char="◺"/>
              <a:defRPr sz="1350"/>
            </a:lvl2pPr>
            <a:lvl3pPr marL="1028700" lvl="2" indent="-257175" rtl="0">
              <a:spcBef>
                <a:spcPts val="450"/>
              </a:spcBef>
              <a:spcAft>
                <a:spcPts val="0"/>
              </a:spcAft>
              <a:buSzPts val="1800"/>
              <a:buChar char="■"/>
              <a:defRPr sz="1350"/>
            </a:lvl3pPr>
            <a:lvl4pPr marL="1371600" lvl="3" indent="-257175" rtl="0">
              <a:spcBef>
                <a:spcPts val="450"/>
              </a:spcBef>
              <a:spcAft>
                <a:spcPts val="0"/>
              </a:spcAft>
              <a:buSzPts val="1800"/>
              <a:buChar char="●"/>
              <a:defRPr sz="1350"/>
            </a:lvl4pPr>
            <a:lvl5pPr marL="1714500" lvl="4" indent="-257175" rtl="0">
              <a:spcBef>
                <a:spcPts val="450"/>
              </a:spcBef>
              <a:spcAft>
                <a:spcPts val="0"/>
              </a:spcAft>
              <a:buSzPts val="1800"/>
              <a:buChar char="○"/>
              <a:defRPr sz="1350"/>
            </a:lvl5pPr>
            <a:lvl6pPr marL="2057400" lvl="5" indent="-257175" rtl="0">
              <a:spcBef>
                <a:spcPts val="450"/>
              </a:spcBef>
              <a:spcAft>
                <a:spcPts val="0"/>
              </a:spcAft>
              <a:buSzPts val="1800"/>
              <a:buChar char="■"/>
              <a:defRPr sz="1350"/>
            </a:lvl6pPr>
            <a:lvl7pPr marL="2400300" lvl="6" indent="-257175" rtl="0">
              <a:spcBef>
                <a:spcPts val="450"/>
              </a:spcBef>
              <a:spcAft>
                <a:spcPts val="0"/>
              </a:spcAft>
              <a:buSzPts val="1800"/>
              <a:buChar char="●"/>
              <a:defRPr sz="1350"/>
            </a:lvl7pPr>
            <a:lvl8pPr marL="2743200" lvl="7" indent="-257175" rtl="0">
              <a:spcBef>
                <a:spcPts val="450"/>
              </a:spcBef>
              <a:spcAft>
                <a:spcPts val="0"/>
              </a:spcAft>
              <a:buSzPts val="1800"/>
              <a:buChar char="○"/>
              <a:defRPr sz="1350"/>
            </a:lvl8pPr>
            <a:lvl9pPr marL="3086100" lvl="8" indent="-257175" rtl="0">
              <a:spcBef>
                <a:spcPts val="450"/>
              </a:spcBef>
              <a:spcAft>
                <a:spcPts val="450"/>
              </a:spcAft>
              <a:buSzPts val="1800"/>
              <a:buChar char="■"/>
              <a:defRPr sz="135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2560649" y="1506350"/>
            <a:ext cx="1736775" cy="299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257175" rtl="0">
              <a:spcBef>
                <a:spcPts val="0"/>
              </a:spcBef>
              <a:spcAft>
                <a:spcPts val="0"/>
              </a:spcAft>
              <a:buSzPts val="1800"/>
              <a:buChar char="◺"/>
              <a:defRPr sz="1350"/>
            </a:lvl1pPr>
            <a:lvl2pPr marL="685800" lvl="1" indent="-257175" rtl="0">
              <a:spcBef>
                <a:spcPts val="450"/>
              </a:spcBef>
              <a:spcAft>
                <a:spcPts val="0"/>
              </a:spcAft>
              <a:buSzPts val="1800"/>
              <a:buChar char="◺"/>
              <a:defRPr sz="1350"/>
            </a:lvl2pPr>
            <a:lvl3pPr marL="1028700" lvl="2" indent="-257175" rtl="0">
              <a:spcBef>
                <a:spcPts val="450"/>
              </a:spcBef>
              <a:spcAft>
                <a:spcPts val="0"/>
              </a:spcAft>
              <a:buSzPts val="1800"/>
              <a:buChar char="■"/>
              <a:defRPr sz="1350"/>
            </a:lvl3pPr>
            <a:lvl4pPr marL="1371600" lvl="3" indent="-257175" rtl="0">
              <a:spcBef>
                <a:spcPts val="450"/>
              </a:spcBef>
              <a:spcAft>
                <a:spcPts val="0"/>
              </a:spcAft>
              <a:buSzPts val="1800"/>
              <a:buChar char="●"/>
              <a:defRPr sz="1350"/>
            </a:lvl4pPr>
            <a:lvl5pPr marL="1714500" lvl="4" indent="-257175" rtl="0">
              <a:spcBef>
                <a:spcPts val="450"/>
              </a:spcBef>
              <a:spcAft>
                <a:spcPts val="0"/>
              </a:spcAft>
              <a:buSzPts val="1800"/>
              <a:buChar char="○"/>
              <a:defRPr sz="1350"/>
            </a:lvl5pPr>
            <a:lvl6pPr marL="2057400" lvl="5" indent="-257175" rtl="0">
              <a:spcBef>
                <a:spcPts val="450"/>
              </a:spcBef>
              <a:spcAft>
                <a:spcPts val="0"/>
              </a:spcAft>
              <a:buSzPts val="1800"/>
              <a:buChar char="■"/>
              <a:defRPr sz="1350"/>
            </a:lvl6pPr>
            <a:lvl7pPr marL="2400300" lvl="6" indent="-257175" rtl="0">
              <a:spcBef>
                <a:spcPts val="450"/>
              </a:spcBef>
              <a:spcAft>
                <a:spcPts val="0"/>
              </a:spcAft>
              <a:buSzPts val="1800"/>
              <a:buChar char="●"/>
              <a:defRPr sz="1350"/>
            </a:lvl7pPr>
            <a:lvl8pPr marL="2743200" lvl="7" indent="-257175" rtl="0">
              <a:spcBef>
                <a:spcPts val="450"/>
              </a:spcBef>
              <a:spcAft>
                <a:spcPts val="0"/>
              </a:spcAft>
              <a:buSzPts val="1800"/>
              <a:buChar char="○"/>
              <a:defRPr sz="1350"/>
            </a:lvl8pPr>
            <a:lvl9pPr marL="3086100" lvl="8" indent="-257175" rtl="0">
              <a:spcBef>
                <a:spcPts val="450"/>
              </a:spcBef>
              <a:spcAft>
                <a:spcPts val="450"/>
              </a:spcAft>
              <a:buSzPts val="1800"/>
              <a:buChar char="■"/>
              <a:defRPr sz="135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3"/>
          </p:nvPr>
        </p:nvSpPr>
        <p:spPr>
          <a:xfrm>
            <a:off x="4479823" y="1506350"/>
            <a:ext cx="1736775" cy="299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257175" rtl="0">
              <a:spcBef>
                <a:spcPts val="0"/>
              </a:spcBef>
              <a:spcAft>
                <a:spcPts val="0"/>
              </a:spcAft>
              <a:buSzPts val="1800"/>
              <a:buChar char="◺"/>
              <a:defRPr sz="1350"/>
            </a:lvl1pPr>
            <a:lvl2pPr marL="685800" lvl="1" indent="-257175" rtl="0">
              <a:spcBef>
                <a:spcPts val="450"/>
              </a:spcBef>
              <a:spcAft>
                <a:spcPts val="0"/>
              </a:spcAft>
              <a:buSzPts val="1800"/>
              <a:buChar char="◺"/>
              <a:defRPr sz="1350"/>
            </a:lvl2pPr>
            <a:lvl3pPr marL="1028700" lvl="2" indent="-257175" rtl="0">
              <a:spcBef>
                <a:spcPts val="450"/>
              </a:spcBef>
              <a:spcAft>
                <a:spcPts val="0"/>
              </a:spcAft>
              <a:buSzPts val="1800"/>
              <a:buChar char="■"/>
              <a:defRPr sz="1350"/>
            </a:lvl3pPr>
            <a:lvl4pPr marL="1371600" lvl="3" indent="-257175" rtl="0">
              <a:spcBef>
                <a:spcPts val="450"/>
              </a:spcBef>
              <a:spcAft>
                <a:spcPts val="0"/>
              </a:spcAft>
              <a:buSzPts val="1800"/>
              <a:buChar char="●"/>
              <a:defRPr sz="1350"/>
            </a:lvl4pPr>
            <a:lvl5pPr marL="1714500" lvl="4" indent="-257175" rtl="0">
              <a:spcBef>
                <a:spcPts val="450"/>
              </a:spcBef>
              <a:spcAft>
                <a:spcPts val="0"/>
              </a:spcAft>
              <a:buSzPts val="1800"/>
              <a:buChar char="○"/>
              <a:defRPr sz="1350"/>
            </a:lvl5pPr>
            <a:lvl6pPr marL="2057400" lvl="5" indent="-257175" rtl="0">
              <a:spcBef>
                <a:spcPts val="450"/>
              </a:spcBef>
              <a:spcAft>
                <a:spcPts val="0"/>
              </a:spcAft>
              <a:buSzPts val="1800"/>
              <a:buChar char="■"/>
              <a:defRPr sz="1350"/>
            </a:lvl6pPr>
            <a:lvl7pPr marL="2400300" lvl="6" indent="-257175" rtl="0">
              <a:spcBef>
                <a:spcPts val="450"/>
              </a:spcBef>
              <a:spcAft>
                <a:spcPts val="0"/>
              </a:spcAft>
              <a:buSzPts val="1800"/>
              <a:buChar char="●"/>
              <a:defRPr sz="1350"/>
            </a:lvl7pPr>
            <a:lvl8pPr marL="2743200" lvl="7" indent="-257175" rtl="0">
              <a:spcBef>
                <a:spcPts val="450"/>
              </a:spcBef>
              <a:spcAft>
                <a:spcPts val="0"/>
              </a:spcAft>
              <a:buSzPts val="1800"/>
              <a:buChar char="○"/>
              <a:defRPr sz="1350"/>
            </a:lvl8pPr>
            <a:lvl9pPr marL="3086100" lvl="8" indent="-257175" rtl="0">
              <a:spcBef>
                <a:spcPts val="450"/>
              </a:spcBef>
              <a:spcAft>
                <a:spcPts val="450"/>
              </a:spcAft>
              <a:buSzPts val="1800"/>
              <a:buChar char="■"/>
              <a:defRPr sz="135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6303288" y="4673651"/>
            <a:ext cx="411525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For light background colors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6303288" y="4673651"/>
            <a:ext cx="411525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0" name="Google Shape;50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For medium background colors">
  <p:cSld name="BLANK_1">
    <p:bg>
      <p:bgPr>
        <a:gradFill>
          <a:gsLst>
            <a:gs pos="0">
              <a:schemeClr val="accent3"/>
            </a:gs>
            <a:gs pos="50000">
              <a:schemeClr val="accent1"/>
            </a:gs>
            <a:gs pos="100000">
              <a:schemeClr val="dk2"/>
            </a:gs>
          </a:gsLst>
          <a:lin ang="13500032" scaled="0"/>
        </a:gra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6303288" y="4673651"/>
            <a:ext cx="411525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3" name="Google Shape;5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For dark background colors">
  <p:cSld name="BLANK_1_1">
    <p:bg>
      <p:bgPr>
        <a:gradFill>
          <a:gsLst>
            <a:gs pos="0">
              <a:schemeClr val="accent1"/>
            </a:gs>
            <a:gs pos="50000">
              <a:schemeClr val="dk2"/>
            </a:gs>
            <a:gs pos="100000">
              <a:schemeClr val="dk1"/>
            </a:gs>
          </a:gsLst>
          <a:lin ang="13500032" scaled="0"/>
        </a:gra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685799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6303288" y="4673651"/>
            <a:ext cx="411525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2"/>
            </a:gs>
            <a:gs pos="100000">
              <a:schemeClr val="accent3"/>
            </a:gs>
          </a:gsLst>
          <a:lin ang="1350003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1475" y="836000"/>
            <a:ext cx="557505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sz="3200" b="1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sz="3200" b="1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sz="3200" b="1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sz="3200" b="1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sz="3200" b="1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sz="3200" b="1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sz="3200" b="1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sz="3200" b="1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nria Serif"/>
              <a:buNone/>
              <a:defRPr sz="3200" b="1">
                <a:solidFill>
                  <a:schemeClr val="dk2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41475" y="1506347"/>
            <a:ext cx="557505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◺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marL="914400" lvl="1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◺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marL="1371600" lvl="2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marL="1828800" lvl="3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marL="2286000" lvl="4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marL="2743200" lvl="5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marL="3200400" lvl="6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marL="3657600" lvl="7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marL="4114800" lvl="8" indent="-3810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03288" y="4673651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177" y="1191446"/>
            <a:ext cx="5575050" cy="163050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Тепловые машины в сельскохозяйственном производстве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92773" y="295289"/>
            <a:ext cx="6272454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Федеральное </a:t>
            </a:r>
            <a:r>
              <a:rPr lang="ru-RU" sz="105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бюджетное образовательное учреждение высшего образования </a:t>
            </a:r>
            <a:endParaRPr lang="ru-RU" sz="105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33813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05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Приморская государственная сельскохозяйственная академия»</a:t>
            </a:r>
          </a:p>
          <a:p>
            <a:pPr indent="338138"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sz="1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3" y="2603986"/>
            <a:ext cx="3246634" cy="22557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1488" y="263320"/>
            <a:ext cx="3589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Inria Serif"/>
                <a:ea typeface="Inria Serif"/>
                <a:cs typeface="Inria Serif"/>
              </a:rPr>
              <a:t>Дени </a:t>
            </a:r>
            <a:r>
              <a:rPr lang="ru-RU" sz="2000" b="1" i="1" dirty="0" smtClean="0">
                <a:solidFill>
                  <a:srgbClr val="002060"/>
                </a:solidFill>
                <a:latin typeface="Inria Serif"/>
                <a:ea typeface="Inria Serif"/>
                <a:cs typeface="Inria Serif"/>
              </a:rPr>
              <a:t>Папен (1647-1713)</a:t>
            </a:r>
            <a:endParaRPr lang="ru-RU" sz="2000" b="1" i="1" dirty="0">
              <a:solidFill>
                <a:srgbClr val="002060"/>
              </a:solidFill>
              <a:latin typeface="Inria Serif"/>
              <a:ea typeface="Inria Serif"/>
              <a:cs typeface="Inria Serif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4210" y="3930693"/>
            <a:ext cx="5844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Как физик Папен понял и оценил энергетические свойства водяного пара, но как техник не смог реализовать их в конструкции двигателя.</a:t>
            </a:r>
            <a:endParaRPr lang="ru-RU" sz="1600" b="1" dirty="0"/>
          </a:p>
        </p:txBody>
      </p:sp>
      <p:pic>
        <p:nvPicPr>
          <p:cNvPr id="8196" name="Picture 4" descr="https://medtech30.ru/wp-content/uploads/%D0%BA%D0%BE%D1%82%D0%B5%D0%BB-%D0%9F%D0%B0%D0%BF%D0%B5%D0%BD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3" y="766172"/>
            <a:ext cx="5713694" cy="2980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39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1488" y="263320"/>
            <a:ext cx="40934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Inria Serif"/>
                <a:ea typeface="Inria Serif"/>
                <a:cs typeface="Inria Serif"/>
              </a:rPr>
              <a:t>Томас </a:t>
            </a:r>
            <a:r>
              <a:rPr lang="ru-RU" sz="2000" b="1" i="1" dirty="0" smtClean="0">
                <a:solidFill>
                  <a:srgbClr val="002060"/>
                </a:solidFill>
                <a:latin typeface="Inria Serif"/>
                <a:ea typeface="Inria Serif"/>
                <a:cs typeface="Inria Serif"/>
              </a:rPr>
              <a:t>Ньюкомен (1663-1729)</a:t>
            </a:r>
            <a:endParaRPr lang="ru-RU" sz="2000" b="1" i="1" dirty="0">
              <a:solidFill>
                <a:srgbClr val="002060"/>
              </a:solidFill>
              <a:latin typeface="Inria Serif"/>
              <a:ea typeface="Inria Serif"/>
              <a:cs typeface="Inria Serif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4210" y="3930693"/>
            <a:ext cx="5844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Заслуга Ньюкомена была в том, что он одним из первых реализовал идею использования пара для получения механической работы.</a:t>
            </a:r>
            <a:endParaRPr lang="ru-RU" sz="1600" b="1" dirty="0"/>
          </a:p>
        </p:txBody>
      </p:sp>
      <p:pic>
        <p:nvPicPr>
          <p:cNvPr id="9220" name="Picture 4" descr="https://storage.myseldon.com/news-pict-73/737D9731749884996439DA46BB4228A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11" y="659571"/>
            <a:ext cx="5229296" cy="3274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230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9582" y="249187"/>
            <a:ext cx="50137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Inria Serif"/>
                <a:ea typeface="Inria Serif"/>
                <a:cs typeface="Inria Serif"/>
              </a:rPr>
              <a:t>Иван Иванович Ползунов (1728 - 1766)</a:t>
            </a:r>
            <a:endParaRPr lang="ru-RU" sz="2000" b="1" i="1" dirty="0">
              <a:solidFill>
                <a:srgbClr val="002060"/>
              </a:solidFill>
              <a:latin typeface="Inria Serif"/>
              <a:ea typeface="Inria Serif"/>
              <a:cs typeface="Inria Serif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4210" y="4053896"/>
            <a:ext cx="5844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Ползунов внес серьезные усовершенствования в конструкцию рабочих органов двигателя, применил оригинальную систему паро- и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водораспределения.</a:t>
            </a:r>
            <a:endParaRPr lang="ru-RU" sz="1600" b="1" dirty="0"/>
          </a:p>
        </p:txBody>
      </p:sp>
      <p:pic>
        <p:nvPicPr>
          <p:cNvPr id="10242" name="Picture 2" descr="http://gbic.ucoz.ru/_nw/11/785178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21" y="649297"/>
            <a:ext cx="4492910" cy="3275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719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5209" y="393025"/>
            <a:ext cx="50137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Inria Serif"/>
                <a:ea typeface="Inria Serif"/>
                <a:cs typeface="Inria Serif"/>
              </a:rPr>
              <a:t>Рудольф </a:t>
            </a:r>
            <a:r>
              <a:rPr lang="ru-RU" sz="2000" b="1" i="1" dirty="0" smtClean="0">
                <a:solidFill>
                  <a:srgbClr val="002060"/>
                </a:solidFill>
                <a:latin typeface="Inria Serif"/>
                <a:ea typeface="Inria Serif"/>
                <a:cs typeface="Inria Serif"/>
              </a:rPr>
              <a:t>Дизель (1858 </a:t>
            </a:r>
            <a:r>
              <a:rPr lang="ru-RU" sz="2000" b="1" i="1" dirty="0">
                <a:solidFill>
                  <a:srgbClr val="002060"/>
                </a:solidFill>
                <a:latin typeface="Inria Serif"/>
                <a:ea typeface="Inria Serif"/>
                <a:cs typeface="Inria Serif"/>
              </a:rPr>
              <a:t>- </a:t>
            </a:r>
            <a:r>
              <a:rPr lang="ru-RU" sz="2000" b="1" i="1" dirty="0" smtClean="0">
                <a:solidFill>
                  <a:srgbClr val="002060"/>
                </a:solidFill>
                <a:latin typeface="Inria Serif"/>
                <a:ea typeface="Inria Serif"/>
                <a:cs typeface="Inria Serif"/>
              </a:rPr>
              <a:t>1913)</a:t>
            </a:r>
            <a:endParaRPr lang="ru-RU" sz="2000" b="1" i="1" dirty="0">
              <a:solidFill>
                <a:srgbClr val="002060"/>
              </a:solidFill>
              <a:latin typeface="Inria Serif"/>
              <a:ea typeface="Inria Serif"/>
              <a:cs typeface="Inria Serif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4210" y="3967803"/>
            <a:ext cx="5844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Является автором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одного из самых крупных изобретений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им был создан новый высококачественный двигатель, носящий его имя. </a:t>
            </a:r>
            <a:endParaRPr lang="ru-RU" sz="1600" b="1" dirty="0"/>
          </a:p>
        </p:txBody>
      </p:sp>
      <p:pic>
        <p:nvPicPr>
          <p:cNvPr id="11266" name="Picture 2" descr="https://eponym.ru/ArticleImages/37/WLTXJOO87MHG6UAE3BN6ZS6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63" y="870304"/>
            <a:ext cx="4784651" cy="302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387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6303288" y="4148176"/>
            <a:ext cx="411525" cy="29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sp>
        <p:nvSpPr>
          <p:cNvPr id="5" name="Google Shape;87;p16"/>
          <p:cNvSpPr txBox="1">
            <a:spLocks noGrp="1"/>
          </p:cNvSpPr>
          <p:nvPr>
            <p:ph type="body" idx="1"/>
          </p:nvPr>
        </p:nvSpPr>
        <p:spPr>
          <a:xfrm>
            <a:off x="636709" y="956675"/>
            <a:ext cx="5872341" cy="334404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l">
              <a:buNone/>
            </a:pPr>
            <a:r>
              <a:rPr lang="ru-RU" sz="2400" dirty="0">
                <a:solidFill>
                  <a:srgbClr val="92D050"/>
                </a:solidFill>
              </a:rPr>
              <a:t>Содержание занятия</a:t>
            </a:r>
          </a:p>
          <a:p>
            <a:pPr marL="0" indent="0" algn="l">
              <a:buNone/>
            </a:pPr>
            <a:r>
              <a:rPr lang="ru-RU" sz="2400" dirty="0" smtClean="0">
                <a:solidFill>
                  <a:schemeClr val="lt1"/>
                </a:solidFill>
              </a:rPr>
              <a:t>2.1 </a:t>
            </a:r>
            <a:r>
              <a:rPr lang="ru-RU" sz="2400" dirty="0">
                <a:solidFill>
                  <a:schemeClr val="lt1"/>
                </a:solidFill>
              </a:rPr>
              <a:t>Истоки развития теплоэнергетики</a:t>
            </a:r>
          </a:p>
          <a:p>
            <a:pPr marL="0" indent="0" algn="l">
              <a:buNone/>
            </a:pPr>
            <a:r>
              <a:rPr lang="ru-RU" sz="2400" dirty="0">
                <a:solidFill>
                  <a:schemeClr val="lt1"/>
                </a:solidFill>
              </a:rPr>
              <a:t>2.2 Развитие теплоэнергетики и тепловых машин</a:t>
            </a:r>
          </a:p>
          <a:p>
            <a:pPr marL="0" indent="0" algn="l">
              <a:buNone/>
            </a:pPr>
            <a:r>
              <a:rPr lang="ru-RU" sz="2400" dirty="0">
                <a:solidFill>
                  <a:schemeClr val="lt1"/>
                </a:solidFill>
              </a:rPr>
              <a:t>2.2.1 Паровая машина и принцип ее действия</a:t>
            </a:r>
          </a:p>
          <a:p>
            <a:pPr marL="0" indent="0" algn="l">
              <a:buNone/>
            </a:pPr>
            <a:r>
              <a:rPr lang="ru-RU" sz="2400" dirty="0">
                <a:solidFill>
                  <a:schemeClr val="lt1"/>
                </a:solidFill>
              </a:rPr>
              <a:t>2.3 История развития тепловых </a:t>
            </a:r>
            <a:r>
              <a:rPr lang="ru-RU" sz="2400" dirty="0" smtClean="0">
                <a:solidFill>
                  <a:schemeClr val="lt1"/>
                </a:solidFill>
              </a:rPr>
              <a:t>машин</a:t>
            </a:r>
            <a:endParaRPr lang="ru-RU" sz="24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5741" y="688386"/>
            <a:ext cx="3427090" cy="955134"/>
          </a:xfrm>
        </p:spPr>
        <p:txBody>
          <a:bodyPr/>
          <a:lstStyle/>
          <a:p>
            <a:pPr algn="ctr"/>
            <a:r>
              <a:rPr lang="ru-RU" sz="2000" i="1" dirty="0">
                <a:solidFill>
                  <a:srgbClr val="002060"/>
                </a:solidFill>
                <a:sym typeface="Arial"/>
              </a:rPr>
              <a:t>Паровая </a:t>
            </a:r>
            <a:r>
              <a:rPr lang="ru-RU" sz="2000" i="1" dirty="0">
                <a:solidFill>
                  <a:srgbClr val="002060"/>
                </a:solidFill>
                <a:sym typeface="Arial"/>
              </a:rPr>
              <a:t>пушка</a:t>
            </a:r>
            <a:br>
              <a:rPr lang="ru-RU" sz="2000" i="1" dirty="0">
                <a:solidFill>
                  <a:srgbClr val="002060"/>
                </a:solidFill>
                <a:sym typeface="Arial"/>
              </a:rPr>
            </a:br>
            <a:r>
              <a:rPr lang="ru-RU" sz="2000" i="1" dirty="0">
                <a:solidFill>
                  <a:srgbClr val="002060"/>
                </a:solidFill>
                <a:sym typeface="Arial"/>
              </a:rPr>
              <a:t> </a:t>
            </a:r>
            <a:r>
              <a:rPr lang="ru-RU" sz="2000" i="1" dirty="0">
                <a:solidFill>
                  <a:srgbClr val="002060"/>
                </a:solidFill>
                <a:sym typeface="Arial"/>
              </a:rPr>
              <a:t>Архимеда</a:t>
            </a:r>
          </a:p>
        </p:txBody>
      </p:sp>
      <p:pic>
        <p:nvPicPr>
          <p:cNvPr id="1026" name="Picture 2" descr="https://koledj.ru/tw_refs/7/6356/6356_html_m470365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423" y="1836792"/>
            <a:ext cx="3997307" cy="2862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zen_doc/1131857/pub_5ab6b0da2f578c4cec5fa8c2_5ab6b3673dceb7655be9dfc9/scale_12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3" t="2192" r="29994" b="3648"/>
          <a:stretch/>
        </p:blipFill>
        <p:spPr bwMode="auto">
          <a:xfrm>
            <a:off x="418846" y="1799905"/>
            <a:ext cx="2050577" cy="2936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1361" y="961492"/>
            <a:ext cx="26196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Inria Serif"/>
                <a:ea typeface="Inria Serif"/>
                <a:cs typeface="Inria Serif"/>
                <a:sym typeface="Inria Serif"/>
              </a:rPr>
              <a:t>Архимед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Inria Serif"/>
                <a:ea typeface="Inria Serif"/>
                <a:cs typeface="Inria Serif"/>
              </a:rPr>
              <a:t>(287 г.- 212 г. до н.э.) </a:t>
            </a:r>
            <a:endParaRPr lang="ru-RU" sz="2000" b="1" i="1" dirty="0">
              <a:solidFill>
                <a:srgbClr val="002060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5513" y="328559"/>
            <a:ext cx="5657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25000"/>
                  </a:schemeClr>
                </a:solidFill>
                <a:latin typeface="Inria Serif"/>
                <a:ea typeface="Inria Serif"/>
                <a:cs typeface="Inria Serif"/>
                <a:sym typeface="Inria Serif"/>
              </a:rPr>
              <a:t>Истоки развития теплоэнергетики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d/db/Leonardo_da_Vinci_-_Ambrosiana-Codice-Atlantico-Codex-Atlanticus-f-26-verso.jpg/1600px-Leonardo_da_Vinci_-_Ambrosiana-Codice-Atlantico-Codex-Atlanticus-f-26-vers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78" y="541165"/>
            <a:ext cx="2994915" cy="2282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06530" y="2836622"/>
            <a:ext cx="32204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 рукописях Леонардо да Винчи начала XVI в есть несколько рисунков с изображением цилиндра и поршня. </a:t>
            </a:r>
            <a:endParaRPr lang="ru-RU" sz="2000" b="1" dirty="0"/>
          </a:p>
        </p:txBody>
      </p:sp>
      <p:pic>
        <p:nvPicPr>
          <p:cNvPr id="2052" name="Picture 4" descr="https://mixer.lv/wp-content/uploads/2022/03/28/portrait-of-leonardo-da-vinci-1452-1519-getty-1024x1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92" y="1366463"/>
            <a:ext cx="2972851" cy="3101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19192" y="537800"/>
            <a:ext cx="25138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Inria Serif"/>
                <a:ea typeface="Inria Serif"/>
                <a:cs typeface="Inria Serif"/>
                <a:sym typeface="Inria Serif"/>
              </a:rPr>
              <a:t>Леонардо да </a:t>
            </a:r>
            <a:r>
              <a:rPr lang="ru-RU" sz="2000" b="1" i="1" dirty="0" smtClean="0">
                <a:solidFill>
                  <a:srgbClr val="002060"/>
                </a:solidFill>
                <a:latin typeface="Inria Serif"/>
                <a:ea typeface="Inria Serif"/>
                <a:cs typeface="Inria Serif"/>
                <a:sym typeface="Inria Serif"/>
              </a:rPr>
              <a:t>Винчи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Inria Serif"/>
                <a:ea typeface="Inria Serif"/>
                <a:cs typeface="Inria Serif"/>
                <a:sym typeface="Inria Serif"/>
              </a:rPr>
              <a:t>(1452 – </a:t>
            </a:r>
            <a:r>
              <a:rPr lang="ru-RU" sz="2000" b="1" i="1" dirty="0" smtClean="0">
                <a:solidFill>
                  <a:srgbClr val="002060"/>
                </a:solidFill>
                <a:latin typeface="Inria Serif"/>
                <a:ea typeface="Inria Serif"/>
                <a:cs typeface="Inria Serif"/>
              </a:rPr>
              <a:t>1519)</a:t>
            </a:r>
            <a:endParaRPr lang="ru-RU" sz="2000" b="1" i="1" dirty="0">
              <a:solidFill>
                <a:srgbClr val="002060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237" y="4246144"/>
            <a:ext cx="6377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Итальянский математик и физик, ученик Галилея. Известен как автор концепции атмосферного </a:t>
            </a: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давления.</a:t>
            </a:r>
            <a:endParaRPr lang="ru-RU" sz="1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3426" y="393962"/>
            <a:ext cx="54089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Inria Serif"/>
                <a:ea typeface="Inria Serif"/>
                <a:cs typeface="Inria Serif"/>
                <a:sym typeface="Inria Serif"/>
              </a:rPr>
              <a:t>Эванджелиста </a:t>
            </a:r>
            <a:r>
              <a:rPr lang="ru-RU" sz="2000" b="1" i="1" dirty="0" smtClean="0">
                <a:solidFill>
                  <a:srgbClr val="002060"/>
                </a:solidFill>
                <a:latin typeface="Inria Serif"/>
                <a:ea typeface="Inria Serif"/>
                <a:cs typeface="Inria Serif"/>
                <a:sym typeface="Inria Serif"/>
              </a:rPr>
              <a:t>Торричелли (1608-1647) </a:t>
            </a:r>
            <a:endParaRPr lang="ru-RU" sz="2000" b="1" i="1" dirty="0">
              <a:solidFill>
                <a:srgbClr val="002060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pic>
        <p:nvPicPr>
          <p:cNvPr id="6" name="Picture 2" descr="https://images.squarespace-cdn.com/content/v1/59a6cfc78fd4d204e03f0b23/1508882805434-19LMIEMM7LSFRZU2PRLX/107960_evangelista-torricelli_mepl-10798277---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33" y="933179"/>
            <a:ext cx="4970690" cy="3312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219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318" y="3626777"/>
            <a:ext cx="63776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Опыты итальянца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Джованни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Делла Порта по исследованию удельного объема водяного пара (1601 г.) показали возможность подъема воды давлением пара, причем необходимость кипячения всей поднимаемой воды исключалась применением отдельного сосуда - парогенератора, предшественника парового котла.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3426" y="393962"/>
            <a:ext cx="54089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Inria Serif"/>
                <a:ea typeface="Inria Serif"/>
                <a:cs typeface="Inria Serif"/>
                <a:sym typeface="Inria Serif"/>
              </a:rPr>
              <a:t>Джованни Баттиста </a:t>
            </a:r>
            <a:r>
              <a:rPr lang="ru-RU" sz="2000" b="1" i="1" dirty="0" smtClean="0">
                <a:solidFill>
                  <a:srgbClr val="002060"/>
                </a:solidFill>
                <a:latin typeface="Inria Serif"/>
                <a:ea typeface="Inria Serif"/>
                <a:cs typeface="Inria Serif"/>
                <a:sym typeface="Inria Serif"/>
              </a:rPr>
              <a:t>Порта (1535-1615) </a:t>
            </a:r>
            <a:endParaRPr lang="ru-RU" sz="2000" b="1" i="1" dirty="0">
              <a:solidFill>
                <a:srgbClr val="002060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pic>
        <p:nvPicPr>
          <p:cNvPr id="5122" name="Picture 2" descr="https://acquaspartafanzine.myblog.it/wp-content/uploads/sites/256673/2013/11/Senza-titolo-3-960x4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26" y="1135490"/>
            <a:ext cx="5819063" cy="2491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562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82247" y="1140431"/>
            <a:ext cx="3472665" cy="21575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https://avatars.mds.yandex.net/get-zen_doc/1542444/pub_5d883a8f5ba2b500ae1088a9_5d8850ce2f1e4400add2c912/scale_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9" t="-3709" r="2579" b="3709"/>
          <a:stretch/>
        </p:blipFill>
        <p:spPr bwMode="auto">
          <a:xfrm>
            <a:off x="118214" y="2073613"/>
            <a:ext cx="4011998" cy="2918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02794" y="1165811"/>
            <a:ext cx="34277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тепловой поршневой двигатель, в котором потенциальная энергия водяного пара, поступающего из парового котла, преобразуется в механическую работу возвратно-поступательного движения поршня или вращательного движения вала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55905" y="382171"/>
            <a:ext cx="3231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Inria Serif"/>
                <a:ea typeface="Inria Serif"/>
                <a:cs typeface="Inria Serif"/>
              </a:rPr>
              <a:t>Паровая машина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3" y="405058"/>
            <a:ext cx="6681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Inria Serif"/>
                <a:ea typeface="Inria Serif"/>
                <a:cs typeface="Inria Serif"/>
              </a:rPr>
              <a:t>История развития тепловых машин</a:t>
            </a:r>
            <a:endParaRPr lang="ru-RU" sz="2800" b="1" i="1" dirty="0">
              <a:solidFill>
                <a:srgbClr val="002060"/>
              </a:solidFill>
              <a:latin typeface="Inria Serif"/>
              <a:ea typeface="Inria Serif"/>
              <a:cs typeface="Inria Serif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9596" y="1063869"/>
            <a:ext cx="614394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решении задачи перехода к теплоэнергетике выделено три этапа развития:</a:t>
            </a:r>
          </a:p>
          <a:p>
            <a:pPr algn="just"/>
            <a:r>
              <a:rPr lang="ru-RU" sz="2000" b="1" i="1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а) двигатель неотделим от потребителя развиваемой им работы;</a:t>
            </a:r>
          </a:p>
          <a:p>
            <a:pPr algn="just"/>
            <a:r>
              <a:rPr lang="ru-RU" sz="2000" b="1" i="1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б) двигатель конструктивно обособился от машины - потребителя энергии, но еще не стал вполне самостоятельным;</a:t>
            </a:r>
          </a:p>
          <a:p>
            <a:pPr algn="just"/>
            <a:r>
              <a:rPr lang="ru-RU" sz="2000" b="1" i="1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в) двигатель стал самостоятельным, универсальным.</a:t>
            </a:r>
          </a:p>
        </p:txBody>
      </p:sp>
    </p:spTree>
    <p:extLst>
      <p:ext uri="{BB962C8B-B14F-4D97-AF65-F5344CB8AC3E}">
        <p14:creationId xmlns:p14="http://schemas.microsoft.com/office/powerpoint/2010/main" val="1025566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736x/5c/15/a7/5c15a75c84475f1130f403da023d70a3--steam-engin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0"/>
          <a:stretch/>
        </p:blipFill>
        <p:spPr bwMode="auto">
          <a:xfrm>
            <a:off x="757940" y="663430"/>
            <a:ext cx="5276801" cy="2979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11488" y="263320"/>
            <a:ext cx="3589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Inria Serif"/>
                <a:ea typeface="Inria Serif"/>
                <a:cs typeface="Inria Serif"/>
              </a:rPr>
              <a:t>Томас </a:t>
            </a:r>
            <a:r>
              <a:rPr lang="ru-RU" sz="2000" b="1" i="1" dirty="0" smtClean="0">
                <a:solidFill>
                  <a:srgbClr val="002060"/>
                </a:solidFill>
                <a:latin typeface="Inria Serif"/>
                <a:ea typeface="Inria Serif"/>
                <a:cs typeface="Inria Serif"/>
              </a:rPr>
              <a:t>Севери (1650-1715)</a:t>
            </a:r>
            <a:endParaRPr lang="ru-RU" sz="2000" b="1" i="1" dirty="0">
              <a:solidFill>
                <a:srgbClr val="002060"/>
              </a:solidFill>
              <a:latin typeface="Inria Serif"/>
              <a:ea typeface="Inria Serif"/>
              <a:cs typeface="Inria Serif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4075" y="3643017"/>
            <a:ext cx="58445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 1698 г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получил патент №356 с формулировкой, что он выдан на устройство «для подъема воды и для получения движения всех видов производства при помощи движущей силы огня...». Севери первым отделил рабочее тело (водяной пар) от перекачиваемой воды.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823207553"/>
      </p:ext>
    </p:extLst>
  </p:cSld>
  <p:clrMapOvr>
    <a:masterClrMapping/>
  </p:clrMapOvr>
</p:sld>
</file>

<file path=ppt/theme/theme1.xml><?xml version="1.0" encoding="utf-8"?>
<a:theme xmlns:a="http://schemas.openxmlformats.org/drawingml/2006/main" name="Adrian template">
  <a:themeElements>
    <a:clrScheme name="Custom 347">
      <a:dk1>
        <a:srgbClr val="424650"/>
      </a:dk1>
      <a:lt1>
        <a:srgbClr val="FFFFFF"/>
      </a:lt1>
      <a:dk2>
        <a:srgbClr val="878A96"/>
      </a:dk2>
      <a:lt2>
        <a:srgbClr val="F6F6F5"/>
      </a:lt2>
      <a:accent1>
        <a:srgbClr val="ABB4B8"/>
      </a:accent1>
      <a:accent2>
        <a:srgbClr val="D6DAE0"/>
      </a:accent2>
      <a:accent3>
        <a:srgbClr val="E7ECF0"/>
      </a:accent3>
      <a:accent4>
        <a:srgbClr val="A99282"/>
      </a:accent4>
      <a:accent5>
        <a:srgbClr val="D1B8B0"/>
      </a:accent5>
      <a:accent6>
        <a:srgbClr val="DBCEC4"/>
      </a:accent6>
      <a:hlink>
        <a:srgbClr val="7E87A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385</Words>
  <Application>Microsoft Office PowerPoint</Application>
  <PresentationFormat>Произвольный</PresentationFormat>
  <Paragraphs>37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Times New Roman</vt:lpstr>
      <vt:lpstr>Inria Sans Light</vt:lpstr>
      <vt:lpstr>Arial</vt:lpstr>
      <vt:lpstr>Inria Serif</vt:lpstr>
      <vt:lpstr>Calibri</vt:lpstr>
      <vt:lpstr>Adrian template</vt:lpstr>
      <vt:lpstr>Тепловые машины в сельскохозяйственном производстве</vt:lpstr>
      <vt:lpstr>Презентация PowerPoint</vt:lpstr>
      <vt:lpstr>Паровая пушка  Архимеда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Инженерное  делопроизводство</dc:title>
  <dc:creator>Анна Редкокашина</dc:creator>
  <cp:lastModifiedBy>Анна Редкокашина</cp:lastModifiedBy>
  <cp:revision>9</cp:revision>
  <dcterms:modified xsi:type="dcterms:W3CDTF">2022-07-24T14:41:41Z</dcterms:modified>
</cp:coreProperties>
</file>