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6" r:id="rId2"/>
    <p:sldId id="258" r:id="rId3"/>
    <p:sldId id="318" r:id="rId4"/>
    <p:sldId id="310" r:id="rId5"/>
    <p:sldId id="319" r:id="rId6"/>
    <p:sldId id="317" r:id="rId7"/>
    <p:sldId id="320" r:id="rId8"/>
    <p:sldId id="321" r:id="rId9"/>
    <p:sldId id="322" r:id="rId10"/>
    <p:sldId id="323" r:id="rId11"/>
    <p:sldId id="311" r:id="rId12"/>
    <p:sldId id="325" r:id="rId13"/>
    <p:sldId id="327" r:id="rId14"/>
    <p:sldId id="326" r:id="rId15"/>
    <p:sldId id="32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2" autoAdjust="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977B-83B5-4C57-8C1E-8852EE5015C8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8B1BCB7B-4452-42C6-95C7-2FBE59715F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49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30A-870E-448A-9819-75D127B557D1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3270-D2EE-4400-A1D9-F3FE65E97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34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4FF6-FCD9-4903-A042-DFEFDD918C5B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813-EAFD-43C3-BEB2-509C25994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96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E6D5-324A-4FE0-BD9B-7CF619C99636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8D78EA7-6535-4C29-92FD-1933785A9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C60A-907F-42CB-A6B6-0F2553F259D6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41C8-A710-4EB0-85AF-5931027A35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468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3DF9-0BD9-4C49-97CB-B09727868CC5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5CF9-B60A-4B7B-BEF5-AFC55B874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75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41D5-C110-4412-9B82-7AFBFB0D5BD0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F2D3C5A1-B9C4-4FBF-982A-3948254A2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37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D9FB-6E17-47EB-8DDF-22B7E6723D4F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1E8E-888F-4752-868B-F4AF12082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3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B2F4-9941-4700-A308-BF13C752D6FC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D26F-6015-409C-9280-FA5C25481F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15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99C3-D210-43A8-995E-E378007345E3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7A430-08AC-4C00-9C9F-5D83B49EA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48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D8A-53DB-4075-BE49-A03612ECEA85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FFAA2-3AFE-4BC5-B7BD-F4BB66210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6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0617E-742D-4408-91D5-C80A72E28A1D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8F67"/>
                </a:solidFill>
                <a:latin typeface="Franklin Gothic Book" panose="020B0503020102020204" pitchFamily="34" charset="0"/>
              </a:defRPr>
            </a:lvl1pPr>
          </a:lstStyle>
          <a:p>
            <a:fld id="{9C2C4559-18BE-4C7F-961E-AAED11F476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7" r:id="rId4"/>
    <p:sldLayoutId id="2147483963" r:id="rId5"/>
    <p:sldLayoutId id="2147483958" r:id="rId6"/>
    <p:sldLayoutId id="2147483964" r:id="rId7"/>
    <p:sldLayoutId id="2147483965" r:id="rId8"/>
    <p:sldLayoutId id="2147483966" r:id="rId9"/>
    <p:sldLayoutId id="2147483959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1"/>
          <p:cNvSpPr/>
          <p:nvPr/>
        </p:nvSpPr>
        <p:spPr>
          <a:xfrm rot="5400000">
            <a:off x="250825" y="260350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>
            <a:off x="7885113" y="5589588"/>
            <a:ext cx="914400" cy="9144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8686800" cy="2262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dirty="0">
                <a:solidFill>
                  <a:schemeClr val="tx1"/>
                </a:solidFill>
              </a:rPr>
              <a:t>Электрификация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сельского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хозяйства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2280" y="476672"/>
            <a:ext cx="18082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2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08" y="3088113"/>
            <a:ext cx="4042439" cy="3754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3"/>
          <a:stretch/>
        </p:blipFill>
        <p:spPr>
          <a:xfrm>
            <a:off x="5796136" y="2507007"/>
            <a:ext cx="2896719" cy="30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25000"/>
                  </a:schemeClr>
                </a:solidFill>
              </a:rPr>
              <a:t>Нагрев токами высокой частоты </a:t>
            </a:r>
            <a:endParaRPr lang="ru-RU" sz="24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050" name="Picture 2" descr="https://atrade-irk.ru/upload/iblock/828/lv63mip5kxklhuk1gedrd2e5nak55nz3/tsiklicheskaya_zernosushilka_strahl_405_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0383"/>
            <a:ext cx="3981755" cy="470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5966949"/>
            <a:ext cx="2894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Шахтная зерносушилка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36174"/>
            <a:ext cx="4104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Высокочастотный диэлектрический нагрев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перспективный способ нагрева и применяется главным образом для сушки и тепловой обработки древесины, бумаги, продуктов и кормов (сушки зерна, овощей и фруктов), пастеризации и стерилизации молока и т. п.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5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Процессы с использованием сильных электрических полей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01204" y="1340768"/>
            <a:ext cx="8100900" cy="108012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технологические процессы сельскохозяйственного производства, использующие озон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4276" y="2644486"/>
            <a:ext cx="3914080" cy="107254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25000"/>
                  </a:schemeClr>
                </a:solidFill>
              </a:rPr>
              <a:t>Озонирование замкнутых объемов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(помещений, холодильных камер, овощехранилищ и т. д.) 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88024" y="2644486"/>
            <a:ext cx="3914080" cy="107254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25000"/>
                  </a:schemeClr>
                </a:solidFill>
              </a:rPr>
              <a:t>Продление сроков хранения плодоовощной продукции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14276" y="4653137"/>
            <a:ext cx="3914080" cy="57606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25000"/>
                  </a:schemeClr>
                </a:solidFill>
              </a:rPr>
              <a:t>Обработка зерна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86284" y="3933056"/>
            <a:ext cx="7990172" cy="50405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25000"/>
                  </a:schemeClr>
                </a:solidFill>
              </a:rPr>
              <a:t>Ветпрофилактика заболеваний животных и </a:t>
            </a:r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</a:rPr>
              <a:t>птицы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783212" y="4653137"/>
            <a:ext cx="3914080" cy="57606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25000"/>
                  </a:schemeClr>
                </a:solidFill>
              </a:rPr>
              <a:t>Санитарная обработка кормов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86284" y="5445224"/>
            <a:ext cx="7990172" cy="50405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25000"/>
                  </a:schemeClr>
                </a:solidFill>
              </a:rPr>
              <a:t>Повышение качества работы очистных сооружений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40152" y="6165303"/>
            <a:ext cx="2021036" cy="4352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</a:rPr>
              <a:t>И прочее…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4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Электроаэрозольные установки, электростатические фильтры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654"/>
          <a:stretch/>
        </p:blipFill>
        <p:spPr>
          <a:xfrm>
            <a:off x="610299" y="1163714"/>
            <a:ext cx="7923400" cy="242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61048"/>
            <a:ext cx="7596844" cy="231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3452507"/>
            <a:ext cx="5337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Структурный вид процесса очистки воздуха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6201151"/>
            <a:ext cx="5361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 электростатических фильтров</a:t>
            </a:r>
          </a:p>
        </p:txBody>
      </p:sp>
    </p:spTree>
    <p:extLst>
      <p:ext uri="{BB962C8B-B14F-4D97-AF65-F5344CB8AC3E}">
        <p14:creationId xmlns:p14="http://schemas.microsoft.com/office/powerpoint/2010/main" val="133201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115616" y="260648"/>
            <a:ext cx="24514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Луиджи Гальвани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1737 – 1798 гг.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https://www.eduspb.com/public/img/biography/g/luigi_galvani_oil-pa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0977"/>
            <a:ext cx="3633287" cy="474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52120" y="260648"/>
            <a:ext cx="24514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Алессандро 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Вольт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1745 – 1827 гг.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ttps://otvet.imgsmail.ru/download/u_bafb5a51000b65e683bb6f0e0f8d3b49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0977"/>
            <a:ext cx="3714750" cy="474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2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Электрохимические процессы обработки сред и получения материалов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1268760"/>
            <a:ext cx="8172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Электролиз</a:t>
            </a:r>
            <a:r>
              <a:rPr lang="ru-RU" sz="2000" dirty="0"/>
              <a:t> - это совокупность процессов, протекающих в растворе или расплаве электролита, при пропускании через него электрического тока.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596268" y="2284423"/>
            <a:ext cx="7864164" cy="455855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Электролитические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процессы: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852936"/>
            <a:ext cx="3744416" cy="10394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неорганических веществ (водорода, кислорода, хлора, щелочей и т.д.);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8468" y="2852937"/>
            <a:ext cx="3744416" cy="1039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металлов (литий, натрий, калий, бериллий, магний, цинк, алюминий, медь и т.д.);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005064"/>
            <a:ext cx="2329160" cy="9340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металлов (медь, серебро,...);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4005064"/>
            <a:ext cx="2388716" cy="9340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органических веществ;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5085184"/>
            <a:ext cx="3744416" cy="8642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металлических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сплавов и гальванических покрытий;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28468" y="5085185"/>
            <a:ext cx="3744416" cy="8642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поверхностей металлов (азотирование, борирование, электрополировка, очистка);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6093295"/>
            <a:ext cx="7789316" cy="402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нанесение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пленок при помощи электрофореза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4005064"/>
            <a:ext cx="2394942" cy="9340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электродиализ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обессоливанис воды;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7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74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Электрофизические процессы на основе физических методов воздействия на биообъекты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308" y="58772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скашивания и погрузки кукурузного силоса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08" y="2765091"/>
            <a:ext cx="8415698" cy="322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8308" y="118970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Распространена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консервирования с применением электроактивированных водных растворов. Как показывают результаты анализов силоса, качество корма в этом случае очень высокое и зачастую превышает по отдельным показателям даже корм, полученный с биодобавками.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4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18" y="1196752"/>
            <a:ext cx="7969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Электротермические </a:t>
            </a:r>
            <a:r>
              <a:rPr lang="ru-RU" sz="2400" b="1" i="1" dirty="0">
                <a:solidFill>
                  <a:srgbClr val="002060"/>
                </a:solidFill>
              </a:rPr>
              <a:t>процессы. Теория и способы осуществления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Процессы </a:t>
            </a:r>
            <a:r>
              <a:rPr lang="ru-RU" sz="2400" b="1" i="1" dirty="0">
                <a:solidFill>
                  <a:srgbClr val="002060"/>
                </a:solidFill>
              </a:rPr>
              <a:t>с использованием сильных электрических полей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Электрохимические </a:t>
            </a:r>
            <a:r>
              <a:rPr lang="ru-RU" sz="2400" b="1" i="1" dirty="0">
                <a:solidFill>
                  <a:srgbClr val="002060"/>
                </a:solidFill>
              </a:rPr>
              <a:t>процессы обработки сред и получения материалов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Электрофизические </a:t>
            </a:r>
            <a:r>
              <a:rPr lang="ru-RU" sz="2400" b="1" i="1" dirty="0">
                <a:solidFill>
                  <a:srgbClr val="002060"/>
                </a:solidFill>
              </a:rPr>
              <a:t>процессы на основе физических методов воздействия на </a:t>
            </a:r>
            <a:r>
              <a:rPr lang="ru-RU" sz="2400" b="1" i="1" dirty="0" smtClean="0">
                <a:solidFill>
                  <a:srgbClr val="002060"/>
                </a:solidFill>
              </a:rPr>
              <a:t>биообъекты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СОДЕРЖАНИЕ ЗАНЯТИЯ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Электротехнологии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сельском хозяйстве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>
          <a:xfrm>
            <a:off x="5940152" y="2996952"/>
            <a:ext cx="3153821" cy="38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8394" y="126876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это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набор технологических процессов и оборудования, позволяющих преобразовать электрическую энергию в другие виды энергии с целью управления биологическими процессами в живых объектах, а также для производства продукции с минимальными энергозатратами.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669" y="3113623"/>
            <a:ext cx="755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ехнологические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процессы и способы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преобразования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электрической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энергии: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669" y="3886016"/>
            <a:ext cx="60975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электротермические процессы;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процессы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с использованием сильных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электрических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полей;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электрохимические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процессы;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электрофизические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процессы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54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112395" y="476672"/>
            <a:ext cx="7420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Иван Фёдорович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Бородин (1929-2010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гг.)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484784"/>
            <a:ext cx="46727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Большой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вклад в развитие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электротехнологии сельскохозяйственного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назначения внес академик РАСХН И.Ф. Бородин. </a:t>
            </a: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Под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его руководством защищено много докторских и кандидатских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диссертаций. Можно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с уверенностью сказать, что именно он сформировал научные направления в электротехнологии АПК и создал научную школу.</a:t>
            </a:r>
            <a:endParaRPr lang="ru-RU" sz="2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3491483" cy="503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55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332656"/>
            <a:ext cx="5181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Электротермические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процессы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Теория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 способы осуществления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Выноска со стрелками влево/вправо 2"/>
          <p:cNvSpPr/>
          <p:nvPr/>
        </p:nvSpPr>
        <p:spPr>
          <a:xfrm>
            <a:off x="3059832" y="1484784"/>
            <a:ext cx="3168352" cy="720080"/>
          </a:xfrm>
          <a:prstGeom prst="leftRight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Материалы</a:t>
            </a:r>
            <a:endParaRPr lang="ru-RU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592" y="1536467"/>
            <a:ext cx="1944216" cy="64807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424326" y="1536467"/>
            <a:ext cx="1944216" cy="64807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Диэлектрики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39552" y="2356428"/>
            <a:ext cx="2520280" cy="64807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роводят электричество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228184" y="2356428"/>
            <a:ext cx="2376264" cy="64807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Не проводят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</a:rPr>
              <a:t>электричество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4217" y="3202416"/>
            <a:ext cx="17956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1 рода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металлы,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их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сплавы,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уголь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графит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02416"/>
            <a:ext cx="40871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2 рода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водные растворы кислот,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щелочей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солей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расплавленные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соли,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ионизированные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газы и др.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060271" y="3004500"/>
            <a:ext cx="0" cy="352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62679" y="3004500"/>
            <a:ext cx="0" cy="352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3548" y="54873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Основные методы и способы преобразования электрической энергии в тепловую классифицируют следующим образом.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Различают прямой и косвенный электрический нагрев. </a:t>
            </a:r>
          </a:p>
        </p:txBody>
      </p:sp>
    </p:spTree>
    <p:extLst>
      <p:ext uri="{BB962C8B-B14F-4D97-AF65-F5344CB8AC3E}">
        <p14:creationId xmlns:p14="http://schemas.microsoft.com/office/powerpoint/2010/main" val="305736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310938" cy="408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9275" y="620688"/>
            <a:ext cx="585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Внешний вид нагревательных элементов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188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9275" y="548680"/>
            <a:ext cx="6456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/>
              <a:t>Схема электродного нагрева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5" y="1484784"/>
            <a:ext cx="4763754" cy="481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64088" y="2708920"/>
            <a:ext cx="309634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Выход теплоносителя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3429000"/>
            <a:ext cx="309634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Катод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4119612"/>
            <a:ext cx="309634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Анод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4849068"/>
            <a:ext cx="309634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Подача теплоносителя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4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4618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25000"/>
                  </a:schemeClr>
                </a:solidFill>
              </a:rPr>
              <a:t>Э</a:t>
            </a:r>
            <a:r>
              <a:rPr lang="ru-RU" alt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лектродуговой нагрев</a:t>
            </a:r>
            <a:endParaRPr lang="ru-RU" sz="24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 descr="https://avatars.mds.yandex.net/get-altay/4509886/2a0000017785875b420b6b1116effb39e0cf/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3663"/>
          <a:stretch/>
        </p:blipFill>
        <p:spPr bwMode="auto">
          <a:xfrm>
            <a:off x="3923928" y="2397081"/>
            <a:ext cx="4752529" cy="379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761" y="1196752"/>
            <a:ext cx="8086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электрической дуге, возникающей между двумя электродами в газообразной среде, происходит превращение электрической энергии в тепловую.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6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4618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Диэлектрический нагрев</a:t>
            </a:r>
            <a:endParaRPr lang="ru-RU" sz="24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4" y="2863466"/>
            <a:ext cx="321072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44924"/>
            <a:ext cx="4674096" cy="350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764" y="1113708"/>
            <a:ext cx="820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сущность диэлектрического нагрева представляется следующим образом. В твердых телах и жидких средах с плохой электрической проводимостью (диэлектриках), помещенных в быстропеременное электрическое поле, электрическая энергия превращается в тепловую.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79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1906</TotalTime>
  <Words>561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Franklin Gothic Book</vt:lpstr>
      <vt:lpstr>Franklin Gothic Medium</vt:lpstr>
      <vt:lpstr>Times New Roman</vt:lpstr>
      <vt:lpstr>Wingdings 2</vt:lpstr>
      <vt:lpstr>Трек</vt:lpstr>
      <vt:lpstr>Электрификация  сельского  хозяйства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СГТУ имени Гагарина Ю.А.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0902714</dc:creator>
  <cp:lastModifiedBy>Анна Редкокашина</cp:lastModifiedBy>
  <cp:revision>95</cp:revision>
  <dcterms:created xsi:type="dcterms:W3CDTF">2013-03-15T07:55:40Z</dcterms:created>
  <dcterms:modified xsi:type="dcterms:W3CDTF">2022-08-21T07:56:41Z</dcterms:modified>
</cp:coreProperties>
</file>