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6" r:id="rId2"/>
    <p:sldId id="258" r:id="rId3"/>
    <p:sldId id="31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977B-83B5-4C57-8C1E-8852EE5015C8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B1BCB7B-4452-42C6-95C7-2FBE59715F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49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30A-870E-448A-9819-75D127B557D1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3270-D2EE-4400-A1D9-F3FE65E97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34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4FF6-FCD9-4903-A042-DFEFDD918C5B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813-EAFD-43C3-BEB2-509C25994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96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E6D5-324A-4FE0-BD9B-7CF619C99636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8D78EA7-6535-4C29-92FD-1933785A9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C60A-907F-42CB-A6B6-0F2553F259D6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41C8-A710-4EB0-85AF-5931027A35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468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3DF9-0BD9-4C49-97CB-B09727868CC5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5CF9-B60A-4B7B-BEF5-AFC55B874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7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41D5-C110-4412-9B82-7AFBFB0D5BD0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F2D3C5A1-B9C4-4FBF-982A-3948254A2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37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D9FB-6E17-47EB-8DDF-22B7E6723D4F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1E8E-888F-4752-868B-F4AF12082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3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B2F4-9941-4700-A308-BF13C752D6FC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D26F-6015-409C-9280-FA5C25481F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1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99C3-D210-43A8-995E-E378007345E3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A430-08AC-4C00-9C9F-5D83B49EA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48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D8A-53DB-4075-BE49-A03612ECEA85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FFAA2-3AFE-4BC5-B7BD-F4BB66210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6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0617E-742D-4408-91D5-C80A72E28A1D}" type="datetimeFigureOut">
              <a:rPr lang="ru-RU"/>
              <a:pPr>
                <a:defRPr/>
              </a:pPr>
              <a:t>21.08.2022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8F67"/>
                </a:solidFill>
                <a:latin typeface="Franklin Gothic Book" panose="020B0503020102020204" pitchFamily="34" charset="0"/>
              </a:defRPr>
            </a:lvl1pPr>
          </a:lstStyle>
          <a:p>
            <a:fld id="{9C2C4559-18BE-4C7F-961E-AAED11F476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7" r:id="rId4"/>
    <p:sldLayoutId id="2147483963" r:id="rId5"/>
    <p:sldLayoutId id="2147483958" r:id="rId6"/>
    <p:sldLayoutId id="2147483964" r:id="rId7"/>
    <p:sldLayoutId id="2147483965" r:id="rId8"/>
    <p:sldLayoutId id="2147483966" r:id="rId9"/>
    <p:sldLayoutId id="2147483959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/>
          <p:cNvSpPr/>
          <p:nvPr/>
        </p:nvSpPr>
        <p:spPr>
          <a:xfrm rot="5400000">
            <a:off x="250825" y="260350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7885113" y="5589588"/>
            <a:ext cx="914400" cy="9144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192688" cy="31874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>
                <a:solidFill>
                  <a:schemeClr val="tx1"/>
                </a:solidFill>
              </a:rPr>
              <a:t>Роботизированное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оборудование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в </a:t>
            </a:r>
            <a:r>
              <a:rPr lang="ru-RU" sz="4400" dirty="0">
                <a:solidFill>
                  <a:schemeClr val="tx1"/>
                </a:solidFill>
              </a:rPr>
              <a:t>сельском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хозяйстве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2280" y="476672"/>
            <a:ext cx="18082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6131"/>
          <a:stretch/>
        </p:blipFill>
        <p:spPr>
          <a:xfrm>
            <a:off x="4659561" y="2737005"/>
            <a:ext cx="4139952" cy="38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Роботы для теплиц и ферм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960463"/>
            <a:ext cx="278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Робот для доения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29615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01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Современные метеостанции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Современная метеостан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5733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69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75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Мониторинг фермы - камеры и датчики движения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Мониторинг фермы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7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Сельскохозяйственные дроны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Сельскохозяйственные дро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5926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20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2382" y="332656"/>
            <a:ext cx="75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Дроны в сельском хозяйстве могут выполнять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следующие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задачи: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876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мониторинг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общего состояния урожая;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проверку на сорняки;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разведку земли и посевов;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управление домашним скотом, осмотр и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внешний мониторинг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их состояния здоровья;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контроль роста растений;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отслеживание утечек при орошении или мест заражения растений вредителями.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48147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Интернет вещей для сельского хозяйства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Интернет вещей в сельском хозяйств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0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75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Уничтожитель сорняков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1. Схема расположения рабочих органов модуля для механического уничтожения сорняков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/>
        </p:blipFill>
        <p:spPr bwMode="auto">
          <a:xfrm>
            <a:off x="662900" y="1340768"/>
            <a:ext cx="792516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15816" y="5771291"/>
            <a:ext cx="385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Робот-платформа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BoniRob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615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75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Уничтожитель сорняков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робот Greenbo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361" y="5822966"/>
            <a:ext cx="2287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Greenbot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109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8680"/>
            <a:ext cx="75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Автономный бескабинный трактор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AT400 Spirit трактор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44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18" y="1268760"/>
            <a:ext cx="7969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Как </a:t>
            </a:r>
            <a:r>
              <a:rPr lang="ru-RU" sz="2400" b="1" i="1" dirty="0">
                <a:solidFill>
                  <a:srgbClr val="002060"/>
                </a:solidFill>
              </a:rPr>
              <a:t>устроены и работают умные теплицы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Роботы </a:t>
            </a:r>
            <a:r>
              <a:rPr lang="ru-RU" sz="2400" b="1" i="1" dirty="0">
                <a:solidFill>
                  <a:srgbClr val="002060"/>
                </a:solidFill>
              </a:rPr>
              <a:t>для теплиц и ферм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Современные </a:t>
            </a:r>
            <a:r>
              <a:rPr lang="ru-RU" sz="2400" b="1" i="1" dirty="0">
                <a:solidFill>
                  <a:srgbClr val="002060"/>
                </a:solidFill>
              </a:rPr>
              <a:t>метеостанции</a:t>
            </a:r>
          </a:p>
          <a:p>
            <a:pPr marL="457200" lvl="0" indent="-457200"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Мониторинг </a:t>
            </a:r>
            <a:r>
              <a:rPr lang="ru-RU" sz="2400" b="1" i="1" dirty="0">
                <a:solidFill>
                  <a:srgbClr val="002060"/>
                </a:solidFill>
              </a:rPr>
              <a:t>фермы - камеры и </a:t>
            </a:r>
            <a:r>
              <a:rPr lang="ru-RU" sz="2400" b="1" i="1" dirty="0" smtClean="0">
                <a:solidFill>
                  <a:srgbClr val="002060"/>
                </a:solidFill>
              </a:rPr>
              <a:t>датчики движения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Мониторинг </a:t>
            </a:r>
            <a:r>
              <a:rPr lang="ru-RU" sz="2400" b="1" i="1" dirty="0">
                <a:solidFill>
                  <a:srgbClr val="002060"/>
                </a:solidFill>
              </a:rPr>
              <a:t>животных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Сельскохозяйственные </a:t>
            </a:r>
            <a:r>
              <a:rPr lang="ru-RU" sz="2400" b="1" i="1" dirty="0">
                <a:solidFill>
                  <a:srgbClr val="002060"/>
                </a:solidFill>
              </a:rPr>
              <a:t>дроны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Интернет </a:t>
            </a:r>
            <a:r>
              <a:rPr lang="ru-RU" sz="2400" b="1" i="1" dirty="0">
                <a:solidFill>
                  <a:srgbClr val="002060"/>
                </a:solidFill>
              </a:rPr>
              <a:t>вещей для сельского хозяйства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Роботы </a:t>
            </a:r>
            <a:r>
              <a:rPr lang="ru-RU" sz="2400" b="1" i="1" dirty="0">
                <a:solidFill>
                  <a:srgbClr val="002060"/>
                </a:solidFill>
              </a:rPr>
              <a:t>для полей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СОДЕРЖАНИЕ ЗАНЯТИЯ 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394" y="1268760"/>
            <a:ext cx="8350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</a:rPr>
              <a:t>Наиболее перспективными, прибыльными и быстроокупаемыми считаются системы управления процессами выращивания растений в тепличных комплексах.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Умное сельское хозяйст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09" y="2542838"/>
            <a:ext cx="5220839" cy="383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54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Как устроены и работают умные теплицы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18" y="134076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По типу умные теплицы можно разделить на те, где используются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гидропоника </a:t>
            </a:r>
            <a:r>
              <a:rPr lang="ru-RU" sz="2000" b="1" i="1" dirty="0">
                <a:solidFill>
                  <a:srgbClr val="C00000"/>
                </a:solidFill>
              </a:rPr>
              <a:t>(выращивание агрокультур без почвы) и обычное выращивание агрокультур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в грунте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Ключевыми для умных теплиц стали такие технологии, как: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LED-проекторы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для роста растений;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подключения;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ирригационные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системы;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клапаны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 насосы;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системы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мониторинга;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системы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управления.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47" y="3789040"/>
            <a:ext cx="2617851" cy="24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4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Как устроены и работают умные теплицы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18" y="1340768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HVAC-оборудование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– это комплекс, состоящий из систем отопления, вентиляции и кондиционирования помещений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Задача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HVAC-систем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 теплицах и оранжереях – поддерживать идеальную температуру для круглогодичного выращивания конкретной культивируемой агрокультуры или экзотических растений, сглаживая негативные факторы окружающей среды.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11777"/>
            <a:ext cx="4211960" cy="2490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653" y="4868353"/>
            <a:ext cx="40833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Преимущества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HVAC заключаются в минимизации операционных затрат.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Как устроены и работают умные теплицы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18" y="1248557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Светодиодные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(LED) проекторы.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При помощи светодиодов легко обеспечивается дополнительное освещение культивируемых агрокультур в теплице или оранжерее. Лучшие системы освещения имеют компактный дизайн и долгий срок эксплуатации (от 30 до 50 тысяч часов) и расходуют меньше энергии.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e04.alicdn.com/kf/Hb45ec838af2346d79ec7abfab03fcd2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9"/>
          <a:stretch/>
        </p:blipFill>
        <p:spPr bwMode="auto">
          <a:xfrm>
            <a:off x="440180" y="3181949"/>
            <a:ext cx="4341794" cy="2798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e04.alicdn.com/kf/Hb45ec838af2346d79ec7abfab03fcd2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7"/>
          <a:stretch/>
        </p:blipFill>
        <p:spPr bwMode="auto">
          <a:xfrm>
            <a:off x="3131840" y="4587004"/>
            <a:ext cx="5832648" cy="19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1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Как устроены и работают умные теплицы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68970"/>
            <a:ext cx="7994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    В зависимости от потребностей фермеров возможны любые комбинации </a:t>
            </a:r>
            <a:r>
              <a:rPr lang="ru-RU" sz="2000" b="1" i="1" dirty="0" smtClean="0">
                <a:solidFill>
                  <a:srgbClr val="0070C0"/>
                </a:solidFill>
              </a:rPr>
              <a:t>датчиков.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 descr="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0345"/>
            <a:ext cx="8136904" cy="46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42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Как устроены и работают умные теплицы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89" y="1485945"/>
            <a:ext cx="799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    Системы мониторинга, как правило, имеют наглядный и интуитивно-понятный интерфейс. Контролировать все процессы можно с помощью планшета, смартфона, ноутбука.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https://cpamonstro.com/wp-content/uploads/2020/12/4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 b="16963"/>
          <a:stretch/>
        </p:blipFill>
        <p:spPr bwMode="auto">
          <a:xfrm>
            <a:off x="886387" y="3140968"/>
            <a:ext cx="710755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1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9118" y="548680"/>
            <a:ext cx="75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Преимущества автоматизации теплиц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619" y="2204864"/>
            <a:ext cx="42732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Защита от перепадов температуры и экстремальных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температур.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Мониторинг ситуации.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Профилактика заболеваний в период вегетации.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000" b="1" i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5082226" cy="53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0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1977</TotalTime>
  <Words>377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Роботизированное  оборудование  в сельском  хозяйстве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СГТУ имени Гагарина Ю.А.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0902714</dc:creator>
  <cp:lastModifiedBy>Анна Редкокашина</cp:lastModifiedBy>
  <cp:revision>104</cp:revision>
  <dcterms:created xsi:type="dcterms:W3CDTF">2013-03-15T07:55:40Z</dcterms:created>
  <dcterms:modified xsi:type="dcterms:W3CDTF">2022-08-21T13:17:03Z</dcterms:modified>
</cp:coreProperties>
</file>